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2"/>
  </p:notesMasterIdLst>
  <p:handoutMasterIdLst>
    <p:handoutMasterId r:id="rId13"/>
  </p:handoutMasterIdLst>
  <p:sldIdLst>
    <p:sldId id="256" r:id="rId3"/>
    <p:sldId id="288" r:id="rId4"/>
    <p:sldId id="289" r:id="rId5"/>
    <p:sldId id="290" r:id="rId6"/>
    <p:sldId id="291" r:id="rId7"/>
    <p:sldId id="297" r:id="rId8"/>
    <p:sldId id="298" r:id="rId9"/>
    <p:sldId id="299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 autoAdjust="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Vrije v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" name="Vrije v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" name="Vrije v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" name="Vrije v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" name="Vrije v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Vrije v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Vrije v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" name="Vrije v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Vrije v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Vrije v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Vrije v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Vrije v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Vrije v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0" name="Groe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Vrije v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Vrije v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Vrije v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49" name="Vrije v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50" name="Groe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Vrije v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Vrije v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Vrije v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9" name="Vrije v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0" name="Vrije v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61" name="Groe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Vrije v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0" name="Vrije v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1" name="Vrije v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2" name="Vrije v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3" name="Vrije v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4" name="Vrije v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5" name="Vrije v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Vrije v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Vrije v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Vrije v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Vrije v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Vrije v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81" name="Groe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Vrije v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Vrije v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Vrije v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Vrije v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6" name="Vrije v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87" name="Groe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Vrije v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9" name="Vrije v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0" name="Vrije v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1" name="Vrije v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2" name="Vrije v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3" name="Vrije v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4" name="Groe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Vrije v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6" name="Vrije v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7" name="Vrije v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8" name="Vrije v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9" name="Groe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Vrije v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1" name="Vrije v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2" name="Vrije v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3" name="Vrije v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4" name="Vrije v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5" name="Vrije v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06" name="Groe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Vrije v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8" name="Vrije v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9" name="Vrije v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0" name="Vrije v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1" name="Vrije v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2" name="Vrije v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3" name="Vrije v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4" name="Vrije v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15" name="Vrije v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6" name="Vrije v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117" name="Groe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Vrije v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9" name="Vrije v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0" name="Vrije v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Vrije v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Vrije v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3" name="Vrije v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4" name="Vrije v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5" name="Vrije v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6" name="Vrije v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7" name="Vrije v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8" name="Vrije v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9" name="Vrije v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0" name="Vrije v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1" name="Vrije v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2" name="Vrije v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3" name="Vrije v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4" name="Vrije v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5" name="Vrije v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6" name="Vrije v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7" name="Vrije v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8" name="Vrije v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9" name="Vrije v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0" name="Vrije v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1" name="Vrije v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2" name="Vrije v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Vrije v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4" name="Vrije v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5" name="Vrije v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46" name="Groe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Vrije v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8" name="Vrije v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9" name="Vrije v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0" name="Vrije v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1" name="Vrije v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2" name="Vrije v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3" name="Vrije v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4" name="Vrije v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5" name="Vrije v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6" name="Vrije v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7" name="Vrije v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8" name="Vrije v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9" name="Vrije v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0" name="Vrije v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1" name="Vrije v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2" name="Vrije v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3" name="Vrije v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4" name="Vrije v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5" name="Vrije v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6" name="Vrije v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7" name="Vrije v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8" name="Vrije v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9" name="Vrije v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0" name="Vrije v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71" name="Groe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Vrije v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Vrije v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4" name="Vrije v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5" name="Vrije v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6" name="Vrije v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7" name="Vrije v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8" name="Vrije v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9" name="Vrije v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nl-NL" smtClean="0"/>
              <a:t>20-4-2017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Vrije v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Vrije v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9" name="Groe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Vrije v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Vrije v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" name="Vrije v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Vrije v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0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1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2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3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4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5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1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2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6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7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8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9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0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1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2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3" name="Groe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Vrije v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5" name="Vrije v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6" name="Vrije v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7" name="Vrije v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8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9" name="Vrije v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0" name="Vrije v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1" name="Vrije v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2" name="Vrije v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3" name="Vrije v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4" name="Vrije v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5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6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7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8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9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0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1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2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3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4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5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6" name="Vrije v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7" name="Vrije v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8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9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0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3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4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5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6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7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8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9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0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1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2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3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4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5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6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7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8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9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0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1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2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4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5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6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7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8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9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0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1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2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3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4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5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6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7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8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9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0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1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2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3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4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5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6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7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8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9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0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1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2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4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5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6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77" name="Groe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Vrije v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9" name="Vrije v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0" name="Vrije v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1" name="Vrije v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2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3" name="Vrije v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4" name="Vrije v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5" name="Vrije v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6" name="Vrije v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7" name="Vrije v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8" name="Vrije v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9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0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1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2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3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4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5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6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7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8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9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0" name="Vrije v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1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2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3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4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5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6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7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8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9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0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1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2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3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4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5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6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7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8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9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0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1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2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3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4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5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6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7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8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9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0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1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2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3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4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5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6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7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8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9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0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1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2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3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4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5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6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7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8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9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0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1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2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3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4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5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6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7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8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9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60" name="Groe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Vrije v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2" name="Vrije v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3" name="Vrije v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4" name="Vrije v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5" name="Vrije v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6" name="Vrije v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7" name="Vrije v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8" name="Vrije v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9" name="Vrije v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0" name="Vrije v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1" name="Vrije v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2" name="Vrije v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3" name="Vrije v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/>
                </a:solidFill>
              </a:endParaRPr>
            </a:p>
          </p:txBody>
        </p:sp>
        <p:sp>
          <p:nvSpPr>
            <p:cNvPr id="274" name="Vrije v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5" name="Vrije v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6" name="Vrije v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7" name="Vrije v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/>
                </a:solidFill>
              </a:endParaRPr>
            </a:p>
          </p:txBody>
        </p:sp>
        <p:sp>
          <p:nvSpPr>
            <p:cNvPr id="278" name="Vrije v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9" name="Vrije v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0" name="Vrije v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1" name="Vrije v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2" name="Vrije v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3" name="Vrije v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4" name="Vrije v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Vrije v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Vrije v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7" name="Vrije v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8" name="Vrije v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89" name="Groe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Vrije v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1" name="Ova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2" name="Vrije v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3" name="Vrije v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4" name="Vrije v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5" name="Vrije v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6" name="Vrije v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7" name="Vrije v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8" name="Vrije v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9" name="Vrije v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0" name="Vrije v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1" name="Vrije v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2" name="Vrije v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3" name="Vrije v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4" name="Vrije v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5" name="Vrije v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6" name="Vrije v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7" name="Vrije v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8" name="Vrije v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9" name="Vrije v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10" name="Vrije v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311" name="Groe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Vrije v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3" name="Vrije v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4" name="Vrije v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5" name="Vrije v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6" name="Vrije v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7" name="Vrije v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8" name="Vrije v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9" name="Vrije v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0" name="Vrije v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1" name="Vrije v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2" name="Vrije v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3" name="Vrije v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4" name="Vrije v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5" name="Vrije v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6" name="Vrije v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7" name="Vrije v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8" name="Vrije v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9" name="Vrije v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0" name="Vrije v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1" name="Vrije v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2" name="Vrije v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3" name="Vrije v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4" name="Vrije v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5" name="Vrije v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6" name="Vrije v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7" name="Vrije v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8" name="Vrije v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9" name="Vrije v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0" name="Vrije v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1" name="Vrije v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2" name="Vrije v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3" name="Vrije v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4" name="Vrije v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5" name="Vrije v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6" name="Vrije v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7" name="Vrije v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348" name="Groe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e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Vrije v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6" name="Vrije v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7" name="Vrije v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8" name="Vrije v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9" name="Vrije v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0" name="Vrije v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1" name="Vrije v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2" name="Vrije v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3" name="Vrije v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4" name="Vrije v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5" name="Vrije v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6" name="Vrije v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7" name="Vrije v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8" name="Vrije v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9" name="Vrije v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0" name="Vrije v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1" name="Vrije v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2" name="Vrije v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3" name="Vrije v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4" name="Vrije v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5" name="Vrije v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6" name="Vrije v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7" name="Vrije v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8" name="Vrije v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9" name="Vrije v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0" name="Vrije v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1" name="Vrije v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2" name="Vrije v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3" name="Vrije v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4" name="Vrije v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5" name="Vrije v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6" name="Vrije v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7" name="Vrije v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8" name="Vrije v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9" name="Vrije v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0" name="Vrije v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1" name="Vrije v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2" name="Vrije v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3" name="Vrije v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4" name="Vrije v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5" name="Vrije v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6" name="Vrije v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7" name="Vrije v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8" name="Vrije v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9" name="Vrije v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20" name="Vrije v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21" name="Vrije v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0" name="Groe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Vrije v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7" name="Vrije v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8" name="Vrije v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9" name="Vrije v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0" name="Vrije v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1" name="Vrije v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2" name="Vrije v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3" name="Vrije v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4" name="Vrije v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1" name="Groe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Vrije v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0" name="Vrije v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1" name="Vrije v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2" name="Vrije v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3" name="Vrije v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4" name="Vrije v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5" name="Vrije v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2" name="Groe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Vrije v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4" name="Vrije v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5" name="Vrije v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6" name="Vrije v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7" name="Vrije v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8" name="Vrije v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grpSp>
        <p:nvGrpSpPr>
          <p:cNvPr id="422" name="Groe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4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5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6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7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8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9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0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31" name="Groe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3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4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5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6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7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8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9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40" name="Groe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Vrije v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2" name="Vrije v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3" name="Vrije v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4" name="Vrije v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5" name="Vrije v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6" name="Vrije v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7" name="Vrije v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8" name="Vrije v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Vrije v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Vrije v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10" name="Groe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Vrije v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9" name="Groe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Vrije v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6" name="Groe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Vrije v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34" name="Groe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Vrije v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Vrije v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Vrije v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3" name="Groe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Vrije v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Vrije v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Vrije v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Vrije v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52" name="Groe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61" name="Groe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Vrije v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nl-NL" smtClean="0"/>
              <a:pPr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36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3552">
          <p15:clr>
            <a:srgbClr val="F26B43"/>
          </p15:clr>
        </p15:guide>
        <p15:guide id="5" pos="6720">
          <p15:clr>
            <a:srgbClr val="F26B43"/>
          </p15:clr>
        </p15:guide>
        <p15:guide id="6" pos="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Project 3 | Roadmap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latin typeface="Segoe Print" panose="02000600000000000000" pitchFamily="2" charset="0"/>
              </a:rPr>
              <a:t>Groep 3 | Vincent de Heer, Tjitse Venema, Walid el Hasnaoui, Alex koppendraier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Concept</a:t>
            </a:r>
          </a:p>
          <a:p>
            <a:r>
              <a:rPr lang="nl-NL" dirty="0">
                <a:latin typeface="Segoe Print" panose="02000600000000000000" pitchFamily="2" charset="0"/>
              </a:rPr>
              <a:t>Inbreng teamleden</a:t>
            </a:r>
          </a:p>
          <a:p>
            <a:r>
              <a:rPr lang="nl-NL" dirty="0">
                <a:latin typeface="Segoe Print" panose="02000600000000000000" pitchFamily="2" charset="0"/>
              </a:rPr>
              <a:t>Probleem punten en verbeteringen voor de toekomst</a:t>
            </a:r>
          </a:p>
          <a:p>
            <a:r>
              <a:rPr lang="nl-NL" dirty="0">
                <a:latin typeface="Segoe Print" panose="02000600000000000000" pitchFamily="2" charset="0"/>
              </a:rPr>
              <a:t>Demonstratie</a:t>
            </a:r>
          </a:p>
          <a:p>
            <a:r>
              <a:rPr lang="nl-NL" dirty="0">
                <a:latin typeface="Segoe Print" panose="02000600000000000000" pitchFamily="2" charset="0"/>
              </a:rPr>
              <a:t>Gerealiseerde features</a:t>
            </a:r>
          </a:p>
          <a:p>
            <a:r>
              <a:rPr lang="nl-NL" dirty="0">
                <a:latin typeface="Segoe Print" panose="02000600000000000000" pitchFamily="2" charset="0"/>
              </a:rPr>
              <a:t>Vragen</a:t>
            </a:r>
          </a:p>
          <a:p>
            <a:endParaRPr lang="nl-NL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Snelwegen</a:t>
            </a:r>
          </a:p>
          <a:p>
            <a:r>
              <a:rPr lang="nl-NL" dirty="0"/>
              <a:t>Ongevallen</a:t>
            </a:r>
          </a:p>
          <a:p>
            <a:r>
              <a:rPr lang="nl-NL" dirty="0"/>
              <a:t>Beoordeling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95" y="2072439"/>
            <a:ext cx="4469732" cy="29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Inbreng van teamleden</a:t>
            </a:r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78157" y="1485900"/>
            <a:ext cx="5839292" cy="3984458"/>
          </a:xfrm>
          <a:prstGeom prst="rect">
            <a:avLst/>
          </a:prstGeom>
        </p:spPr>
      </p:pic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78909"/>
            <a:ext cx="9139238" cy="1573427"/>
          </a:xfrm>
        </p:spPr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Probleem punten en verbeteringen voor de toekomst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28572" y="1925053"/>
            <a:ext cx="9134856" cy="3713748"/>
          </a:xfrm>
        </p:spPr>
        <p:txBody>
          <a:bodyPr/>
          <a:lstStyle/>
          <a:p>
            <a:r>
              <a:rPr lang="nl-NL" dirty="0"/>
              <a:t>Walid</a:t>
            </a:r>
          </a:p>
          <a:p>
            <a:r>
              <a:rPr lang="nl-NL" dirty="0"/>
              <a:t>Tjitse</a:t>
            </a:r>
          </a:p>
          <a:p>
            <a:r>
              <a:rPr lang="nl-NL" dirty="0"/>
              <a:t>Vincent</a:t>
            </a:r>
          </a:p>
          <a:p>
            <a:r>
              <a:rPr lang="nl-NL" dirty="0"/>
              <a:t>Alex</a:t>
            </a:r>
          </a:p>
          <a:p>
            <a:pPr marL="45720" indent="0">
              <a:buNone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13" y="2043614"/>
            <a:ext cx="52292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Gerealiseerde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28572" y="1485900"/>
            <a:ext cx="9684860" cy="4818647"/>
          </a:xfrm>
        </p:spPr>
        <p:txBody>
          <a:bodyPr>
            <a:normAutofit/>
          </a:bodyPr>
          <a:lstStyle/>
          <a:p>
            <a:r>
              <a:rPr lang="en-US" dirty="0"/>
              <a:t>A database contains all the necessary data </a:t>
            </a:r>
          </a:p>
          <a:p>
            <a:r>
              <a:rPr lang="en-US" dirty="0"/>
              <a:t>There is a GUI from which you can access and interact with the data (e.g. by filtering or selecting) </a:t>
            </a:r>
          </a:p>
          <a:p>
            <a:r>
              <a:rPr lang="en-US" dirty="0"/>
              <a:t>The applications shows at least two different plots (e.g. goo.gl/</a:t>
            </a:r>
            <a:r>
              <a:rPr lang="en-US" dirty="0" err="1"/>
              <a:t>DPpWtC</a:t>
            </a:r>
            <a:r>
              <a:rPr lang="en-US" dirty="0"/>
              <a:t> | Graph Selection Matrix - Perceptual Edge) including legend/explanation</a:t>
            </a:r>
          </a:p>
          <a:p>
            <a:r>
              <a:rPr lang="en-US" dirty="0"/>
              <a:t>There is at least one query on data combined from multiple data sources</a:t>
            </a:r>
          </a:p>
        </p:txBody>
      </p:sp>
    </p:spTree>
    <p:extLst>
      <p:ext uri="{BB962C8B-B14F-4D97-AF65-F5344CB8AC3E}">
        <p14:creationId xmlns:p14="http://schemas.microsoft.com/office/powerpoint/2010/main" val="40980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Gerealiseerde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There is a parser which imports data in the DB</a:t>
            </a:r>
          </a:p>
          <a:p>
            <a:r>
              <a:rPr lang="en-US" dirty="0"/>
              <a:t>There is a UML 2.0 Use Case and Activity Diagram of the whole application</a:t>
            </a:r>
          </a:p>
          <a:p>
            <a:r>
              <a:rPr lang="en-US" dirty="0"/>
              <a:t>The GUI contains a 2D visualization of the city showing animated data on it </a:t>
            </a:r>
          </a:p>
          <a:p>
            <a:r>
              <a:rPr lang="en-US" dirty="0"/>
              <a:t>Additional feature proposed by you and approved by your P.O.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9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86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41701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3485788-A8A7-4A59-A508-5F918119F4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Leuke presentatie met herfst-thema (breedbeeld)</Template>
  <TotalTime>0</TotalTime>
  <Words>185</Words>
  <Application>Microsoft Office PowerPoint</Application>
  <PresentationFormat>Breedbeeld</PresentationFormat>
  <Paragraphs>31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Cambria</vt:lpstr>
      <vt:lpstr>Segoe Print</vt:lpstr>
      <vt:lpstr>Back to School 16x9</vt:lpstr>
      <vt:lpstr>Project 3 | Roadmap</vt:lpstr>
      <vt:lpstr>Inhoud</vt:lpstr>
      <vt:lpstr>concept</vt:lpstr>
      <vt:lpstr>Inbreng van teamleden</vt:lpstr>
      <vt:lpstr>Probleem punten en verbeteringen voor de toekomst</vt:lpstr>
      <vt:lpstr>Gerealiseerde features</vt:lpstr>
      <vt:lpstr>Gerealiseerde features</vt:lpstr>
      <vt:lpstr>Demonstratie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2017-04-20T09:39:30Z</dcterms:created>
  <dcterms:modified xsi:type="dcterms:W3CDTF">2017-04-20T10:28:49Z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